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906000" cy="6858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3476-FA46-4047-B1B8-C1C987697007}" type="datetimeFigureOut">
              <a:rPr lang="zh-TW" altLang="en-US" smtClean="0"/>
              <a:t>2021/2/25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9D95-48D3-45CB-AFF9-654108010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80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3476-FA46-4047-B1B8-C1C987697007}" type="datetimeFigureOut">
              <a:rPr lang="zh-TW" altLang="en-US" smtClean="0"/>
              <a:t>2021/2/25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9D95-48D3-45CB-AFF9-654108010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77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3476-FA46-4047-B1B8-C1C987697007}" type="datetimeFigureOut">
              <a:rPr lang="zh-TW" altLang="en-US" smtClean="0"/>
              <a:t>2021/2/25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9D95-48D3-45CB-AFF9-654108010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778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3476-FA46-4047-B1B8-C1C987697007}" type="datetimeFigureOut">
              <a:rPr lang="zh-TW" altLang="en-US" smtClean="0"/>
              <a:t>2021/2/25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9D95-48D3-45CB-AFF9-654108010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43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3476-FA46-4047-B1B8-C1C987697007}" type="datetimeFigureOut">
              <a:rPr lang="zh-TW" altLang="en-US" smtClean="0"/>
              <a:t>2021/2/25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9D95-48D3-45CB-AFF9-654108010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224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3476-FA46-4047-B1B8-C1C987697007}" type="datetimeFigureOut">
              <a:rPr lang="zh-TW" altLang="en-US" smtClean="0"/>
              <a:t>2021/2/25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9D95-48D3-45CB-AFF9-654108010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071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3476-FA46-4047-B1B8-C1C987697007}" type="datetimeFigureOut">
              <a:rPr lang="zh-TW" altLang="en-US" smtClean="0"/>
              <a:t>2021/2/25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9D95-48D3-45CB-AFF9-654108010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49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3476-FA46-4047-B1B8-C1C987697007}" type="datetimeFigureOut">
              <a:rPr lang="zh-TW" altLang="en-US" smtClean="0"/>
              <a:t>2021/2/25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9D95-48D3-45CB-AFF9-654108010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62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3476-FA46-4047-B1B8-C1C987697007}" type="datetimeFigureOut">
              <a:rPr lang="zh-TW" altLang="en-US" smtClean="0"/>
              <a:t>2021/2/25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9D95-48D3-45CB-AFF9-654108010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945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3476-FA46-4047-B1B8-C1C987697007}" type="datetimeFigureOut">
              <a:rPr lang="zh-TW" altLang="en-US" smtClean="0"/>
              <a:t>2021/2/25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9D95-48D3-45CB-AFF9-654108010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86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3476-FA46-4047-B1B8-C1C987697007}" type="datetimeFigureOut">
              <a:rPr lang="zh-TW" altLang="en-US" smtClean="0"/>
              <a:t>2021/2/25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9D95-48D3-45CB-AFF9-654108010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140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63476-FA46-4047-B1B8-C1C987697007}" type="datetimeFigureOut">
              <a:rPr lang="zh-TW" altLang="en-US" smtClean="0"/>
              <a:t>2021/2/25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59D95-48D3-45CB-AFF9-6541080103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800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群組 59"/>
          <p:cNvGrpSpPr/>
          <p:nvPr/>
        </p:nvGrpSpPr>
        <p:grpSpPr>
          <a:xfrm>
            <a:off x="121106" y="238144"/>
            <a:ext cx="4776214" cy="6391255"/>
            <a:chOff x="252986" y="317275"/>
            <a:chExt cx="4776214" cy="6391255"/>
          </a:xfrm>
        </p:grpSpPr>
        <p:pic>
          <p:nvPicPr>
            <p:cNvPr id="55" name="圖片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559" y="384390"/>
              <a:ext cx="4320000" cy="1035294"/>
            </a:xfrm>
            <a:prstGeom prst="rect">
              <a:avLst/>
            </a:prstGeom>
          </p:spPr>
        </p:pic>
        <p:pic>
          <p:nvPicPr>
            <p:cNvPr id="8" name="Picture 2" descr="「新生醫專」的圖片搜尋結果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343" y="1629261"/>
              <a:ext cx="1079942" cy="10799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252986" y="317275"/>
              <a:ext cx="4776214" cy="63912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.</a:t>
              </a:r>
              <a:endParaRPr lang="zh-TW" altLang="en-US" dirty="0"/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1594285" y="1378569"/>
              <a:ext cx="29787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108</a:t>
              </a: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年就業博覽會</a:t>
              </a: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1594285" y="1757276"/>
              <a:ext cx="22076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2019/06/06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1594285" y="2135983"/>
              <a:ext cx="2698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zh-TW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來賓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臨時通行證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9" name="文字方塊 58"/>
            <p:cNvSpPr txBox="1"/>
            <p:nvPr/>
          </p:nvSpPr>
          <p:spPr>
            <a:xfrm>
              <a:off x="1594285" y="2514691"/>
              <a:ext cx="30828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車主手機：</a:t>
              </a:r>
              <a:r>
                <a:rPr lang="en-US" altLang="zh-TW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______________</a:t>
              </a:r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" name="文字方塊 2"/>
          <p:cNvSpPr txBox="1"/>
          <p:nvPr/>
        </p:nvSpPr>
        <p:spPr>
          <a:xfrm>
            <a:off x="375984" y="2967664"/>
            <a:ext cx="45035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 smtClean="0"/>
              <a:t>車輛停放注意事項</a:t>
            </a:r>
            <a:endParaRPr lang="en-US" altLang="zh-TW" sz="1600" b="1" dirty="0" smtClean="0"/>
          </a:p>
          <a:p>
            <a:r>
              <a:rPr lang="zh-TW" altLang="en-US" sz="1600" dirty="0" smtClean="0"/>
              <a:t>一、</a:t>
            </a:r>
            <a:r>
              <a:rPr lang="zh-TW" altLang="en-US" sz="1600" dirty="0"/>
              <a:t>本</a:t>
            </a:r>
            <a:r>
              <a:rPr lang="zh-TW" altLang="en-US" sz="1600" dirty="0" smtClean="0"/>
              <a:t>證應於</a:t>
            </a:r>
            <a:r>
              <a:rPr lang="zh-TW" altLang="en-US" sz="1600" dirty="0"/>
              <a:t>駕駛座前方擋風玻璃明顯處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r>
              <a:rPr lang="zh-TW" altLang="en-US" sz="1600" dirty="0" smtClean="0"/>
              <a:t>二、車輛應停放於停車格內。</a:t>
            </a:r>
            <a:r>
              <a:rPr lang="zh-TW" altLang="en-US" sz="1600" dirty="0"/>
              <a:t/>
            </a:r>
            <a:br>
              <a:rPr lang="zh-TW" altLang="en-US" sz="1600" dirty="0"/>
            </a:br>
            <a:r>
              <a:rPr lang="zh-TW" altLang="en-US" sz="1600" dirty="0" smtClean="0"/>
              <a:t>三、</a:t>
            </a:r>
            <a:r>
              <a:rPr lang="zh-TW" altLang="en-US" sz="1600" dirty="0"/>
              <a:t>配合學校門禁攔檢、請來賓主動出示</a:t>
            </a:r>
            <a:r>
              <a:rPr lang="zh-TW" altLang="en-US" sz="1600" dirty="0" smtClean="0"/>
              <a:t>證件</a:t>
            </a:r>
            <a:endParaRPr lang="en-US" altLang="zh-TW" sz="1600" dirty="0" smtClean="0"/>
          </a:p>
          <a:p>
            <a:r>
              <a:rPr lang="zh-TW" altLang="en-US" sz="1600" dirty="0"/>
              <a:t> </a:t>
            </a:r>
            <a:r>
              <a:rPr lang="zh-TW" altLang="en-US" sz="1600" dirty="0" smtClean="0"/>
              <a:t>        及</a:t>
            </a:r>
            <a:r>
              <a:rPr lang="zh-TW" altLang="en-US" sz="1600" dirty="0"/>
              <a:t>換證，車證置於汽車擋風玻璃明顯處。</a:t>
            </a:r>
            <a:br>
              <a:rPr lang="zh-TW" altLang="en-US" sz="1600" dirty="0"/>
            </a:br>
            <a:r>
              <a:rPr lang="zh-TW" altLang="en-US" sz="1600" dirty="0" smtClean="0"/>
              <a:t>四、</a:t>
            </a:r>
            <a:r>
              <a:rPr lang="zh-TW" altLang="en-US" sz="1600" dirty="0"/>
              <a:t>行政地下室斜坡通道、資收場兩側道路</a:t>
            </a:r>
            <a:r>
              <a:rPr lang="zh-TW" altLang="en-US" sz="1600" dirty="0" smtClean="0"/>
              <a:t>及</a:t>
            </a:r>
            <a:endParaRPr lang="en-US" altLang="zh-TW" sz="1600" dirty="0" smtClean="0"/>
          </a:p>
          <a:p>
            <a:r>
              <a:rPr lang="zh-TW" altLang="en-US" sz="1600" dirty="0"/>
              <a:t> </a:t>
            </a:r>
            <a:r>
              <a:rPr lang="zh-TW" altLang="en-US" sz="1600" dirty="0" smtClean="0"/>
              <a:t>        階梯</a:t>
            </a:r>
            <a:r>
              <a:rPr lang="zh-TW" altLang="en-US" sz="1600" dirty="0"/>
              <a:t>、校車停車場、紅線、倉庫口，</a:t>
            </a:r>
            <a:r>
              <a:rPr lang="zh-TW" altLang="en-US" sz="1600" dirty="0" smtClean="0"/>
              <a:t>請勿</a:t>
            </a:r>
            <a:endParaRPr lang="en-US" altLang="zh-TW" sz="1600" dirty="0" smtClean="0"/>
          </a:p>
          <a:p>
            <a:r>
              <a:rPr lang="zh-TW" altLang="en-US" sz="1600" dirty="0"/>
              <a:t> </a:t>
            </a:r>
            <a:r>
              <a:rPr lang="zh-TW" altLang="en-US" sz="1600" dirty="0" smtClean="0"/>
              <a:t>        停車</a:t>
            </a:r>
            <a:r>
              <a:rPr lang="zh-TW" altLang="en-US" sz="1600" dirty="0"/>
              <a:t>。</a:t>
            </a:r>
            <a:br>
              <a:rPr lang="zh-TW" altLang="en-US" sz="1600" dirty="0"/>
            </a:br>
            <a:r>
              <a:rPr lang="zh-TW" altLang="en-US" sz="1600" dirty="0" smtClean="0"/>
              <a:t>五、</a:t>
            </a:r>
            <a:r>
              <a:rPr lang="zh-TW" altLang="en-US" sz="1600" dirty="0"/>
              <a:t>無障礙、孕婦專屬等車位，須向總務處</a:t>
            </a:r>
            <a:r>
              <a:rPr lang="zh-TW" altLang="en-US" sz="1600" dirty="0" smtClean="0"/>
              <a:t>申</a:t>
            </a:r>
            <a:endParaRPr lang="en-US" altLang="zh-TW" sz="1600" dirty="0" smtClean="0"/>
          </a:p>
          <a:p>
            <a:r>
              <a:rPr lang="zh-TW" altLang="en-US" sz="1600" dirty="0"/>
              <a:t> </a:t>
            </a:r>
            <a:r>
              <a:rPr lang="zh-TW" altLang="en-US" sz="1600" dirty="0" smtClean="0"/>
              <a:t>        請</a:t>
            </a:r>
            <a:r>
              <a:rPr lang="zh-TW" altLang="en-US" sz="1600" dirty="0"/>
              <a:t>並置放證明文件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r>
              <a:rPr lang="zh-TW" altLang="en-US" sz="1600" dirty="0" smtClean="0"/>
              <a:t>六、</a:t>
            </a:r>
            <a:r>
              <a:rPr lang="zh-TW" altLang="en-US" sz="1600" dirty="0"/>
              <a:t>進出校園車輛慢速行駛並停放車格。</a:t>
            </a:r>
            <a:br>
              <a:rPr lang="zh-TW" altLang="en-US" sz="1600" dirty="0"/>
            </a:br>
            <a:r>
              <a:rPr lang="zh-TW" altLang="en-US" sz="1600" dirty="0" smtClean="0"/>
              <a:t>七、</a:t>
            </a:r>
            <a:r>
              <a:rPr lang="zh-TW" altLang="en-US" sz="1600" dirty="0"/>
              <a:t>校內禁止</a:t>
            </a:r>
            <a:r>
              <a:rPr lang="zh-TW" altLang="en-US" sz="1600" dirty="0" smtClean="0"/>
              <a:t>汽車</a:t>
            </a:r>
            <a:r>
              <a:rPr lang="zh-TW" altLang="en-US" sz="1600" dirty="0"/>
              <a:t>怠速。</a:t>
            </a:r>
            <a:br>
              <a:rPr lang="zh-TW" altLang="en-US" sz="1600" dirty="0"/>
            </a:br>
            <a:r>
              <a:rPr lang="zh-TW" altLang="en-US" sz="1600" dirty="0"/>
              <a:t>八</a:t>
            </a:r>
            <a:r>
              <a:rPr lang="zh-TW" altLang="en-US" sz="1600" dirty="0" smtClean="0"/>
              <a:t>、</a:t>
            </a:r>
            <a:r>
              <a:rPr lang="zh-TW" altLang="en-US" sz="1600" b="1" dirty="0">
                <a:solidFill>
                  <a:srgbClr val="FF0000"/>
                </a:solidFill>
              </a:rPr>
              <a:t>違規車輛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，依校規鎖車處理</a:t>
            </a:r>
            <a:r>
              <a:rPr lang="zh-TW" altLang="en-US" sz="1600" b="1" dirty="0">
                <a:solidFill>
                  <a:srgbClr val="FF0000"/>
                </a:solidFill>
              </a:rPr>
              <a:t>並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罰鍰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r>
              <a:rPr lang="zh-TW" altLang="en-US" sz="1600" b="1" dirty="0">
                <a:solidFill>
                  <a:srgbClr val="FF0000"/>
                </a:solidFill>
              </a:rPr>
              <a:t>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        新台幣</a:t>
            </a:r>
            <a:r>
              <a:rPr lang="en-US" altLang="zh-TW" sz="1600" b="1" dirty="0">
                <a:solidFill>
                  <a:srgbClr val="FF0000"/>
                </a:solidFill>
              </a:rPr>
              <a:t>500</a:t>
            </a:r>
            <a:r>
              <a:rPr lang="zh-TW" altLang="en-US" sz="1600" b="1" dirty="0">
                <a:solidFill>
                  <a:srgbClr val="FF0000"/>
                </a:solidFill>
              </a:rPr>
              <a:t>元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整</a:t>
            </a:r>
            <a:r>
              <a:rPr lang="zh-TW" altLang="en-US" sz="1600" b="1" dirty="0" smtClean="0"/>
              <a:t>。</a:t>
            </a:r>
            <a:endParaRPr lang="zh-TW" altLang="en-US" sz="1600" b="1" dirty="0"/>
          </a:p>
        </p:txBody>
      </p:sp>
      <p:grpSp>
        <p:nvGrpSpPr>
          <p:cNvPr id="14" name="群組 13"/>
          <p:cNvGrpSpPr/>
          <p:nvPr/>
        </p:nvGrpSpPr>
        <p:grpSpPr>
          <a:xfrm>
            <a:off x="5050658" y="238144"/>
            <a:ext cx="4776214" cy="6391255"/>
            <a:chOff x="252986" y="317275"/>
            <a:chExt cx="4776214" cy="6391255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559" y="384390"/>
              <a:ext cx="4320000" cy="1035294"/>
            </a:xfrm>
            <a:prstGeom prst="rect">
              <a:avLst/>
            </a:prstGeom>
          </p:spPr>
        </p:pic>
        <p:pic>
          <p:nvPicPr>
            <p:cNvPr id="17" name="Picture 2" descr="「新生醫專」的圖片搜尋結果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343" y="1629261"/>
              <a:ext cx="1079942" cy="10799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矩形 19"/>
            <p:cNvSpPr/>
            <p:nvPr/>
          </p:nvSpPr>
          <p:spPr>
            <a:xfrm>
              <a:off x="252986" y="317275"/>
              <a:ext cx="4776214" cy="63912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/>
                <a:t>.</a:t>
              </a:r>
              <a:endParaRPr lang="zh-TW" altLang="en-US" dirty="0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1594285" y="1378569"/>
              <a:ext cx="29787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108</a:t>
              </a: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年就業博覽會</a:t>
              </a:r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1594285" y="1757276"/>
              <a:ext cx="22076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2019/06/06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1594285" y="2135983"/>
              <a:ext cx="2698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zh-TW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來賓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臨時通行證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1594285" y="2514691"/>
              <a:ext cx="30828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車主手機：</a:t>
              </a:r>
              <a:r>
                <a:rPr lang="en-US" altLang="zh-TW" sz="2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______________</a:t>
              </a:r>
              <a:endPara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5" name="文字方塊 24"/>
          <p:cNvSpPr txBox="1"/>
          <p:nvPr/>
        </p:nvSpPr>
        <p:spPr>
          <a:xfrm>
            <a:off x="5252784" y="2967664"/>
            <a:ext cx="45035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 smtClean="0"/>
              <a:t>車輛停放注意事項</a:t>
            </a:r>
            <a:endParaRPr lang="en-US" altLang="zh-TW" sz="1600" b="1" dirty="0" smtClean="0"/>
          </a:p>
          <a:p>
            <a:r>
              <a:rPr lang="zh-TW" altLang="en-US" sz="1600" dirty="0" smtClean="0"/>
              <a:t>一、</a:t>
            </a:r>
            <a:r>
              <a:rPr lang="zh-TW" altLang="en-US" sz="1600" dirty="0"/>
              <a:t>本</a:t>
            </a:r>
            <a:r>
              <a:rPr lang="zh-TW" altLang="en-US" sz="1600" dirty="0" smtClean="0"/>
              <a:t>證應於</a:t>
            </a:r>
            <a:r>
              <a:rPr lang="zh-TW" altLang="en-US" sz="1600" dirty="0"/>
              <a:t>駕駛座前方擋風玻璃明顯處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r>
              <a:rPr lang="zh-TW" altLang="en-US" sz="1600" dirty="0" smtClean="0"/>
              <a:t>二、車輛應停放於停車格內。</a:t>
            </a:r>
            <a:r>
              <a:rPr lang="zh-TW" altLang="en-US" sz="1600" dirty="0"/>
              <a:t/>
            </a:r>
            <a:br>
              <a:rPr lang="zh-TW" altLang="en-US" sz="1600" dirty="0"/>
            </a:br>
            <a:r>
              <a:rPr lang="zh-TW" altLang="en-US" sz="1600" dirty="0" smtClean="0"/>
              <a:t>三、</a:t>
            </a:r>
            <a:r>
              <a:rPr lang="zh-TW" altLang="en-US" sz="1600" dirty="0"/>
              <a:t>配合學校門禁攔檢、請來賓主動出示</a:t>
            </a:r>
            <a:r>
              <a:rPr lang="zh-TW" altLang="en-US" sz="1600" dirty="0" smtClean="0"/>
              <a:t>證件</a:t>
            </a:r>
            <a:endParaRPr lang="en-US" altLang="zh-TW" sz="1600" dirty="0" smtClean="0"/>
          </a:p>
          <a:p>
            <a:r>
              <a:rPr lang="zh-TW" altLang="en-US" sz="1600" dirty="0"/>
              <a:t> </a:t>
            </a:r>
            <a:r>
              <a:rPr lang="zh-TW" altLang="en-US" sz="1600" dirty="0" smtClean="0"/>
              <a:t>        及</a:t>
            </a:r>
            <a:r>
              <a:rPr lang="zh-TW" altLang="en-US" sz="1600" dirty="0"/>
              <a:t>換證，車證置於汽車擋風玻璃明顯處。</a:t>
            </a:r>
            <a:br>
              <a:rPr lang="zh-TW" altLang="en-US" sz="1600" dirty="0"/>
            </a:br>
            <a:r>
              <a:rPr lang="zh-TW" altLang="en-US" sz="1600" dirty="0" smtClean="0"/>
              <a:t>四、</a:t>
            </a:r>
            <a:r>
              <a:rPr lang="zh-TW" altLang="en-US" sz="1600" dirty="0"/>
              <a:t>行政地下室斜坡通道、資收場兩側道路</a:t>
            </a:r>
            <a:r>
              <a:rPr lang="zh-TW" altLang="en-US" sz="1600" dirty="0" smtClean="0"/>
              <a:t>及</a:t>
            </a:r>
            <a:endParaRPr lang="en-US" altLang="zh-TW" sz="1600" dirty="0" smtClean="0"/>
          </a:p>
          <a:p>
            <a:r>
              <a:rPr lang="zh-TW" altLang="en-US" sz="1600" dirty="0"/>
              <a:t> </a:t>
            </a:r>
            <a:r>
              <a:rPr lang="zh-TW" altLang="en-US" sz="1600" dirty="0" smtClean="0"/>
              <a:t>        階梯</a:t>
            </a:r>
            <a:r>
              <a:rPr lang="zh-TW" altLang="en-US" sz="1600" dirty="0"/>
              <a:t>、校車停車場、紅線、倉庫口，</a:t>
            </a:r>
            <a:r>
              <a:rPr lang="zh-TW" altLang="en-US" sz="1600" dirty="0" smtClean="0"/>
              <a:t>請勿</a:t>
            </a:r>
            <a:endParaRPr lang="en-US" altLang="zh-TW" sz="1600" dirty="0" smtClean="0"/>
          </a:p>
          <a:p>
            <a:r>
              <a:rPr lang="zh-TW" altLang="en-US" sz="1600" dirty="0"/>
              <a:t> </a:t>
            </a:r>
            <a:r>
              <a:rPr lang="zh-TW" altLang="en-US" sz="1600" dirty="0" smtClean="0"/>
              <a:t>        停車</a:t>
            </a:r>
            <a:r>
              <a:rPr lang="zh-TW" altLang="en-US" sz="1600" dirty="0"/>
              <a:t>。</a:t>
            </a:r>
            <a:br>
              <a:rPr lang="zh-TW" altLang="en-US" sz="1600" dirty="0"/>
            </a:br>
            <a:r>
              <a:rPr lang="zh-TW" altLang="en-US" sz="1600" dirty="0" smtClean="0"/>
              <a:t>五、</a:t>
            </a:r>
            <a:r>
              <a:rPr lang="zh-TW" altLang="en-US" sz="1600" dirty="0"/>
              <a:t>無障礙、孕婦專屬等車位，須向總務處</a:t>
            </a:r>
            <a:r>
              <a:rPr lang="zh-TW" altLang="en-US" sz="1600" dirty="0" smtClean="0"/>
              <a:t>申</a:t>
            </a:r>
            <a:endParaRPr lang="en-US" altLang="zh-TW" sz="1600" dirty="0" smtClean="0"/>
          </a:p>
          <a:p>
            <a:r>
              <a:rPr lang="zh-TW" altLang="en-US" sz="1600" dirty="0"/>
              <a:t> </a:t>
            </a:r>
            <a:r>
              <a:rPr lang="zh-TW" altLang="en-US" sz="1600" dirty="0" smtClean="0"/>
              <a:t>        請</a:t>
            </a:r>
            <a:r>
              <a:rPr lang="zh-TW" altLang="en-US" sz="1600" dirty="0"/>
              <a:t>並置放證明文件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r>
              <a:rPr lang="zh-TW" altLang="en-US" sz="1600" dirty="0" smtClean="0"/>
              <a:t>六、</a:t>
            </a:r>
            <a:r>
              <a:rPr lang="zh-TW" altLang="en-US" sz="1600" dirty="0"/>
              <a:t>進出校園車輛慢速行駛並停放車格。</a:t>
            </a:r>
            <a:br>
              <a:rPr lang="zh-TW" altLang="en-US" sz="1600" dirty="0"/>
            </a:br>
            <a:r>
              <a:rPr lang="zh-TW" altLang="en-US" sz="1600" dirty="0" smtClean="0"/>
              <a:t>七、</a:t>
            </a:r>
            <a:r>
              <a:rPr lang="zh-TW" altLang="en-US" sz="1600" dirty="0"/>
              <a:t>校內禁止</a:t>
            </a:r>
            <a:r>
              <a:rPr lang="zh-TW" altLang="en-US" sz="1600" dirty="0" smtClean="0"/>
              <a:t>汽車</a:t>
            </a:r>
            <a:r>
              <a:rPr lang="zh-TW" altLang="en-US" sz="1600" dirty="0"/>
              <a:t>怠速。</a:t>
            </a:r>
            <a:br>
              <a:rPr lang="zh-TW" altLang="en-US" sz="1600" dirty="0"/>
            </a:br>
            <a:r>
              <a:rPr lang="zh-TW" altLang="en-US" sz="1600" dirty="0"/>
              <a:t>八</a:t>
            </a:r>
            <a:r>
              <a:rPr lang="zh-TW" altLang="en-US" sz="1600" dirty="0" smtClean="0"/>
              <a:t>、</a:t>
            </a:r>
            <a:r>
              <a:rPr lang="zh-TW" altLang="en-US" sz="1600" b="1" dirty="0">
                <a:solidFill>
                  <a:srgbClr val="FF0000"/>
                </a:solidFill>
              </a:rPr>
              <a:t>違規車輛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，依校規鎖車處理</a:t>
            </a:r>
            <a:r>
              <a:rPr lang="zh-TW" altLang="en-US" sz="1600" b="1" dirty="0">
                <a:solidFill>
                  <a:srgbClr val="FF0000"/>
                </a:solidFill>
              </a:rPr>
              <a:t>並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罰鍰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r>
              <a:rPr lang="zh-TW" altLang="en-US" sz="1600" b="1" dirty="0">
                <a:solidFill>
                  <a:srgbClr val="FF0000"/>
                </a:solidFill>
              </a:rPr>
              <a:t> 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        新台幣</a:t>
            </a:r>
            <a:r>
              <a:rPr lang="en-US" altLang="zh-TW" sz="1600" b="1" dirty="0">
                <a:solidFill>
                  <a:srgbClr val="FF0000"/>
                </a:solidFill>
              </a:rPr>
              <a:t>500</a:t>
            </a:r>
            <a:r>
              <a:rPr lang="zh-TW" altLang="en-US" sz="1600" b="1" dirty="0">
                <a:solidFill>
                  <a:srgbClr val="FF0000"/>
                </a:solidFill>
              </a:rPr>
              <a:t>元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整</a:t>
            </a:r>
            <a:r>
              <a:rPr lang="zh-TW" altLang="en-US" sz="1600" b="1" dirty="0" smtClean="0"/>
              <a:t>。</a:t>
            </a:r>
            <a:endParaRPr lang="zh-TW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2016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78</Words>
  <Application>Microsoft Office PowerPoint</Application>
  <PresentationFormat>A4 紙張 (210x297 公釐)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53</cp:revision>
  <cp:lastPrinted>2020-11-26T07:12:49Z</cp:lastPrinted>
  <dcterms:created xsi:type="dcterms:W3CDTF">2019-03-20T00:10:14Z</dcterms:created>
  <dcterms:modified xsi:type="dcterms:W3CDTF">2021-02-25T02:56:07Z</dcterms:modified>
</cp:coreProperties>
</file>